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"/>
      <p:bold r:id="rId5"/>
    </p:embeddedFont>
    <p:embeddedFont>
      <p:font typeface="Playfair Display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114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94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g"/><Relationship Id="rId18" Type="http://schemas.openxmlformats.org/officeDocument/2006/relationships/image" Target="../media/image13.jpg"/><Relationship Id="rId26" Type="http://schemas.openxmlformats.org/officeDocument/2006/relationships/image" Target="../media/image21.jp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jpg"/><Relationship Id="rId34" Type="http://schemas.openxmlformats.org/officeDocument/2006/relationships/hyperlink" Target="mailto:newal@boe.richmond.k12.ga.us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g"/><Relationship Id="rId25" Type="http://schemas.openxmlformats.org/officeDocument/2006/relationships/image" Target="../media/image20.jpg"/><Relationship Id="rId33" Type="http://schemas.openxmlformats.org/officeDocument/2006/relationships/image" Target="../media/image27.png"/><Relationship Id="rId2" Type="http://schemas.openxmlformats.org/officeDocument/2006/relationships/audio" Target="../media/media1.m4a"/><Relationship Id="rId16" Type="http://schemas.openxmlformats.org/officeDocument/2006/relationships/image" Target="../media/image11.jpg"/><Relationship Id="rId20" Type="http://schemas.openxmlformats.org/officeDocument/2006/relationships/image" Target="../media/image15.jpg"/><Relationship Id="rId29" Type="http://schemas.openxmlformats.org/officeDocument/2006/relationships/image" Target="../media/image24.png"/><Relationship Id="rId1" Type="http://schemas.microsoft.com/office/2007/relationships/media" Target="../media/media1.m4a"/><Relationship Id="rId6" Type="http://schemas.openxmlformats.org/officeDocument/2006/relationships/hyperlink" Target="https://www.rcboe.org/Page/2563" TargetMode="External"/><Relationship Id="rId11" Type="http://schemas.openxmlformats.org/officeDocument/2006/relationships/image" Target="../media/image6.png"/><Relationship Id="rId24" Type="http://schemas.openxmlformats.org/officeDocument/2006/relationships/image" Target="../media/image19.jpg"/><Relationship Id="rId32" Type="http://schemas.openxmlformats.org/officeDocument/2006/relationships/image" Target="../media/image26.jpg"/><Relationship Id="rId5" Type="http://schemas.openxmlformats.org/officeDocument/2006/relationships/image" Target="../media/image1.jpg"/><Relationship Id="rId15" Type="http://schemas.openxmlformats.org/officeDocument/2006/relationships/image" Target="../media/image10.jpg"/><Relationship Id="rId23" Type="http://schemas.openxmlformats.org/officeDocument/2006/relationships/image" Target="../media/image18.jp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jpg"/><Relationship Id="rId31" Type="http://schemas.openxmlformats.org/officeDocument/2006/relationships/image" Target="../media/image2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jpg"/><Relationship Id="rId22" Type="http://schemas.openxmlformats.org/officeDocument/2006/relationships/image" Target="../media/image17.jpg"/><Relationship Id="rId27" Type="http://schemas.openxmlformats.org/officeDocument/2006/relationships/image" Target="../media/image22.jpg"/><Relationship Id="rId30" Type="http://schemas.openxmlformats.org/officeDocument/2006/relationships/hyperlink" Target="https://rcboe.follettdestiny.com/cataloging/servlet/presentadvancedsearchredirectorform.do?l2m=Library%20Search&amp;tm=TopLevelCatalog&amp;l2m=Library+Search" TargetMode="External"/><Relationship Id="rId3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72998" y="1805177"/>
            <a:ext cx="2222051" cy="232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9999" flipH="1">
            <a:off x="7102752" y="1855926"/>
            <a:ext cx="1998350" cy="249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9">
            <a:alphaModFix/>
          </a:blip>
          <a:srcRect l="-13830" r="13829"/>
          <a:stretch/>
        </p:blipFill>
        <p:spPr>
          <a:xfrm>
            <a:off x="6618575" y="-248850"/>
            <a:ext cx="986007" cy="218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475850" y="-248850"/>
            <a:ext cx="986007" cy="218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464" y="2789750"/>
            <a:ext cx="3761675" cy="376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73971" y="0"/>
            <a:ext cx="767629" cy="153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2358725"/>
            <a:ext cx="5558400" cy="274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6954" y="284350"/>
            <a:ext cx="1243950" cy="966575"/>
          </a:xfrm>
          <a:prstGeom prst="rect">
            <a:avLst/>
          </a:prstGeom>
          <a:noFill/>
          <a:ln w="114300" cap="rnd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62" name="Google Shape;62;p13"/>
          <p:cNvSpPr txBox="1"/>
          <p:nvPr/>
        </p:nvSpPr>
        <p:spPr>
          <a:xfrm>
            <a:off x="5370190" y="1419366"/>
            <a:ext cx="4491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25400" y="3270844"/>
            <a:ext cx="302200" cy="43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59363" y="3390891"/>
            <a:ext cx="302212" cy="4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59952" y="3483387"/>
            <a:ext cx="335600" cy="49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460150" y="2789761"/>
            <a:ext cx="232700" cy="35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867375" y="2842444"/>
            <a:ext cx="232700" cy="35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274600" y="2872766"/>
            <a:ext cx="302200" cy="45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597875" y="1292000"/>
            <a:ext cx="643575" cy="6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460150" y="2325306"/>
            <a:ext cx="179425" cy="33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850800" y="2435222"/>
            <a:ext cx="179425" cy="27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241449" y="2438793"/>
            <a:ext cx="232700" cy="35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flipH="1">
            <a:off x="7494525" y="1995135"/>
            <a:ext cx="179425" cy="27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403864" y="1351550"/>
            <a:ext cx="449010" cy="6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824162" y="2028069"/>
            <a:ext cx="232700" cy="31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8309350" y="2049598"/>
            <a:ext cx="232700" cy="33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023450" y="2661525"/>
            <a:ext cx="2222050" cy="26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 rot="-5">
            <a:off x="5372549" y="2265746"/>
            <a:ext cx="1497203" cy="115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750665" y="2515804"/>
            <a:ext cx="767625" cy="35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411100" y="0"/>
            <a:ext cx="4353500" cy="20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58162" y="986200"/>
            <a:ext cx="396000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2613900" y="70275"/>
            <a:ext cx="3960000" cy="18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Welcome!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Spirit Creek Library Media Center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Ms. New, Library Media Specialist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4"/>
              </a:rPr>
              <a:t>newal@boe.richmond.k12.ga.us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706-592-3987 (Ext. 5)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3525" y="1682838"/>
            <a:ext cx="14508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Virtual Resources</a:t>
            </a: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On-screen Show (16:9)</PresentationFormat>
  <Paragraphs>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Comic Sans MS</vt:lpstr>
      <vt:lpstr>Arial</vt:lpstr>
      <vt:lpstr>Playfair Display</vt:lpstr>
      <vt:lpstr>Simple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New, Allison</dc:creator>
  <cp:lastModifiedBy>New, Allison</cp:lastModifiedBy>
  <cp:revision>4</cp:revision>
  <dcterms:modified xsi:type="dcterms:W3CDTF">2020-08-31T12:45:29Z</dcterms:modified>
</cp:coreProperties>
</file>